
<file path=[Content_Types].xml><?xml version="1.0" encoding="utf-8"?>
<Types xmlns="http://schemas.openxmlformats.org/package/2006/content-types">
  <Default Extension="png" ContentType="image/png"/>
  <Default Extension="MOV" ContentType="vide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09" autoAdjust="0"/>
  </p:normalViewPr>
  <p:slideViewPr>
    <p:cSldViewPr>
      <p:cViewPr varScale="1">
        <p:scale>
          <a:sx n="71" d="100"/>
          <a:sy n="71" d="100"/>
        </p:scale>
        <p:origin x="-4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45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1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05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5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50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945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31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631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220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7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49651-4F02-4540-9B61-CBF6B8E499F8}" type="datetimeFigureOut">
              <a:rPr lang="en-US" smtClean="0"/>
              <a:t>9/15/2011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C92BE-1511-4A89-B297-2275F6D5D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057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andon Iron Pig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0" y="171450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33400"/>
            <a:ext cx="739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my wife, Heather!  She is out of her mind!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89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Mr. Frank Lane </a:t>
            </a:r>
            <a:br>
              <a:rPr lang="en-US" dirty="0" smtClean="0"/>
            </a:br>
            <a:r>
              <a:rPr lang="en-US" dirty="0" smtClean="0"/>
              <a:t>About 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Intro to Business</a:t>
            </a:r>
          </a:p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Personal Computer Apps</a:t>
            </a:r>
          </a:p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Multimedia Apps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34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</Words>
  <Application>Microsoft Office PowerPoint</Application>
  <PresentationFormat>On-screen Show (4:3)</PresentationFormat>
  <Paragraphs>5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Mr. Frank Lane  About Me</vt:lpstr>
    </vt:vector>
  </TitlesOfParts>
  <Company>Parkland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30800</dc:creator>
  <cp:lastModifiedBy>30800</cp:lastModifiedBy>
  <cp:revision>4</cp:revision>
  <dcterms:created xsi:type="dcterms:W3CDTF">2011-09-15T17:12:45Z</dcterms:created>
  <dcterms:modified xsi:type="dcterms:W3CDTF">2011-09-15T17:59:54Z</dcterms:modified>
</cp:coreProperties>
</file>